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486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77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7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8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40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14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8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reeppt.net/template/brain-powerpoint-templates-for-powerpoint.jpg"/>
          <p:cNvPicPr>
            <a:picLocks noChangeAspect="1" noChangeArrowheads="1"/>
          </p:cNvPicPr>
          <p:nvPr/>
        </p:nvPicPr>
        <p:blipFill rotWithShape="1">
          <a:blip r:embed="rId2"/>
          <a:srcRect b="3800"/>
          <a:stretch/>
        </p:blipFill>
        <p:spPr bwMode="auto">
          <a:xfrm>
            <a:off x="6832" y="0"/>
            <a:ext cx="9144000" cy="6597352"/>
          </a:xfrm>
          <a:prstGeom prst="rect">
            <a:avLst/>
          </a:prstGeom>
          <a:noFill/>
        </p:spPr>
      </p:pic>
      <p:pic>
        <p:nvPicPr>
          <p:cNvPr id="10" name="Рисунок 9" descr="461-medi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2066931" cy="2042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96537" y="2276872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Константин Дмитриевич Ушинский 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61" y="1268760"/>
            <a:ext cx="4580931" cy="543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altana.com/files/wallpapers-2/Brown-Powerpoint-Background-Images-06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1857-</a:t>
            </a:r>
            <a:r>
              <a:rPr lang="ru-RU" sz="2000" dirty="0" smtClean="0"/>
              <a:t> первая педагогическая статья « О пользе педагогической литературы»</a:t>
            </a:r>
          </a:p>
          <a:p>
            <a:r>
              <a:rPr lang="ru-RU" sz="2000" u="sng" dirty="0" smtClean="0"/>
              <a:t>1861</a:t>
            </a:r>
            <a:r>
              <a:rPr lang="ru-RU" sz="2000" dirty="0" smtClean="0"/>
              <a:t>- первое издание «Детского мира»</a:t>
            </a:r>
          </a:p>
          <a:p>
            <a:r>
              <a:rPr lang="ru-RU" sz="2000" u="sng" dirty="0" smtClean="0"/>
              <a:t>1864</a:t>
            </a:r>
            <a:r>
              <a:rPr lang="ru-RU" sz="2000" dirty="0" smtClean="0"/>
              <a:t>- первое издание « Родного слова»</a:t>
            </a:r>
          </a:p>
          <a:p>
            <a:r>
              <a:rPr lang="ru-RU" sz="2000" u="sng" dirty="0" smtClean="0"/>
              <a:t>1868-1869</a:t>
            </a:r>
            <a:r>
              <a:rPr lang="ru-RU" sz="2000" dirty="0" smtClean="0"/>
              <a:t>- первое издание «Педагогические антропологии». </a:t>
            </a:r>
          </a:p>
          <a:p>
            <a:r>
              <a:rPr lang="ru-RU" sz="2000" u="sng" dirty="0" smtClean="0"/>
              <a:t>1870-</a:t>
            </a:r>
            <a:r>
              <a:rPr lang="ru-RU" sz="2000" dirty="0" smtClean="0"/>
              <a:t> последняя статья « Общий взгляд на возникновение наших народных школ» </a:t>
            </a:r>
          </a:p>
          <a:p>
            <a:endParaRPr lang="ru-RU" sz="2000" dirty="0" smtClean="0"/>
          </a:p>
        </p:txBody>
      </p:sp>
      <p:pic>
        <p:nvPicPr>
          <p:cNvPr id="8" name="Рисунок 7" descr="1810815_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286100"/>
            <a:ext cx="214314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247810_Rasskazy_i_skaz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595739"/>
            <a:ext cx="2795385" cy="326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0109359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381374"/>
            <a:ext cx="2483304" cy="347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0443678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91001" y="428604"/>
            <a:ext cx="165299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289137_978517112918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214290"/>
            <a:ext cx="2404108" cy="3064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191976/0004-00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1714488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«Если вы удачно выберите труд и вложите в него всю свою душу, то счастье само вас отыщет»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53578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К.Д. Ушинский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107b/0005c952-10686825/64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1357298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Писатель полагал, что «логика природы есть самая доступная и самая полезная логика для детей».</a:t>
            </a:r>
          </a:p>
          <a:p>
            <a:r>
              <a:rPr lang="ru-RU" dirty="0" smtClean="0"/>
              <a:t>Именно поэтому, Ушинский — автор многочисленных коротких рассказов про времена года, про животных, про растения, про деревья, про человека. Эти произведения систематизируют и дополняют уже имеющиеся знания ребенка о мире.</a:t>
            </a:r>
            <a:endParaRPr lang="ru-RU" dirty="0"/>
          </a:p>
        </p:txBody>
      </p:sp>
      <p:pic>
        <p:nvPicPr>
          <p:cNvPr id="4" name="Рисунок 3" descr="67700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8134">
            <a:off x="245546" y="146825"/>
            <a:ext cx="2404163" cy="3754336"/>
          </a:xfrm>
          <a:prstGeom prst="rect">
            <a:avLst/>
          </a:prstGeom>
        </p:spPr>
      </p:pic>
      <p:pic>
        <p:nvPicPr>
          <p:cNvPr id="5" name="Рисунок 4" descr="36102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786">
            <a:off x="1871006" y="186422"/>
            <a:ext cx="2845380" cy="3664923"/>
          </a:xfrm>
          <a:prstGeom prst="rect">
            <a:avLst/>
          </a:prstGeom>
        </p:spPr>
      </p:pic>
      <p:pic>
        <p:nvPicPr>
          <p:cNvPr id="6" name="Рисунок 5" descr="10255889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3086">
            <a:off x="639347" y="2872227"/>
            <a:ext cx="2392680" cy="3657600"/>
          </a:xfrm>
          <a:prstGeom prst="rect">
            <a:avLst/>
          </a:prstGeom>
        </p:spPr>
      </p:pic>
      <p:pic>
        <p:nvPicPr>
          <p:cNvPr id="7" name="Рисунок 6" descr="3996995_83299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3214686"/>
            <a:ext cx="3643314" cy="3643314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7754" cy="68758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7oom.ru/powerpoint/fon-dlya-prezentacii-po-literature-1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214290"/>
            <a:ext cx="414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«Если педагогика хочет воспитывать человека во всех отношениях, то она должна прежде узнать его тоже во всех отношениях»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5016"/>
            <a:ext cx="89223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К.Д. Ушинский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«Человек как предмет воспитания» (1867)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ushinskiy-k.d.-detskiy-mir-i-khrestomat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2286000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e925de0819b4df0a4d0d31c7aec1e8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143116"/>
            <a:ext cx="2197025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_depths_of_solitude_light_wide-wallpaper-1600x9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>
                <a:solidFill>
                  <a:schemeClr val="bg1">
                    <a:lumMod val="95000"/>
                  </a:schemeClr>
                </a:solidFill>
              </a:rPr>
              <a:t>Биография</a:t>
            </a:r>
            <a:endParaRPr lang="ru-RU" sz="4000" i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00003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27" y="584532"/>
            <a:ext cx="4367225" cy="522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887135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 Д. Ушинский родился 19 февраля 1983 года. Его отец был офицером в отставке, участником войны с французами 1812 года. Его семья относилась к мелкопоместным дворянам. Мать Константина умерла очень рано, в 1835 году.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286124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Умер Ушинский Константин Дмитриевич, краткая биография которого приведена в статье, 22.12.1870. Накануне он простудился, направляясь на лечение в Крым, из-за чего заехал в Одессу. Именно здесь его жизнь прервалась.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casna.com/wp-content/uploads/2018/06/business-presentation-background-powerpoint-cortezcolorado-inside-business-presentation-background-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621510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«Ушинский- это наш действительно народный педагог, точно так же, как Ломоносов- наш первый народный ученый, Суворов- наш народный полководец, Пушкин- наш народный поэт. Глинка- наш народный композитор.»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214686"/>
            <a:ext cx="2647950" cy="3283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ello_html_m1fbb36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285992"/>
            <a:ext cx="2807389" cy="371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.bp.blogspot.com/-xbUAC7kw7FY/UK5sroOpYfI/AAAAAAAAFH0/qAI0eutak-8/s1600/Rejoicing+in+Imperf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285728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Обучался Ушинский Константин сначала на дому, а в 11 лет поступил в 3 класс местной гимназии. Закончил он </a:t>
            </a:r>
            <a:r>
              <a:rPr lang="ru-RU" sz="2000" dirty="0" err="1" smtClean="0"/>
              <a:t>Новгород-Северское</a:t>
            </a:r>
            <a:r>
              <a:rPr lang="ru-RU" sz="2000" dirty="0" smtClean="0"/>
              <a:t> учебное заведение в 17 лет (1840). Далее он поступил на юридический факультет в Москве.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3143248"/>
            <a:ext cx="3000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1844 году он блестяще окончил университет и остался для сдачи магистерского экзамена. Ему была присуждена степень кандидата юриспруденции. Спустя два года он стал профессором в Демидовском лицее. </a:t>
            </a:r>
            <a:endParaRPr lang="ru-RU" sz="2000" dirty="0"/>
          </a:p>
        </p:txBody>
      </p:sp>
      <p:pic>
        <p:nvPicPr>
          <p:cNvPr id="13316" name="Picture 4" descr="https://farm1.staticflickr.com/848/43718264012_3762b9dd6b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41250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Демидовский Юридический лиц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643314"/>
            <a:ext cx="3857652" cy="233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21429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Новгород- Северская гимназия</a:t>
            </a:r>
            <a:endParaRPr lang="ru-RU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07220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Демидовский лицей</a:t>
            </a:r>
            <a:endParaRPr lang="ru-RU" u="sng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ptbackgrounds.org/uploads/prayer-background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0020-023-ZHena-K.D.-Ushinsk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4158213" cy="5210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6314" y="114298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Женат Ушинский Константин Дмитриевич был на представительнице знатного казацкого рода Надежде Семеновне.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2500306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Познакомились они еще в Новгород-Северском, а поженились в 1851 году.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071942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 брака у них родилось три сына и две дочери: </a:t>
            </a:r>
            <a:r>
              <a:rPr lang="ru-RU" b="1" dirty="0" smtClean="0">
                <a:solidFill>
                  <a:schemeClr val="bg1"/>
                </a:solidFill>
              </a:rPr>
              <a:t>Павел </a:t>
            </a:r>
            <a:r>
              <a:rPr lang="ru-RU" dirty="0" smtClean="0">
                <a:solidFill>
                  <a:schemeClr val="bg1"/>
                </a:solidFill>
              </a:rPr>
              <a:t>– погиб на охоте. </a:t>
            </a:r>
            <a:r>
              <a:rPr lang="ru-RU" b="1" dirty="0" smtClean="0">
                <a:solidFill>
                  <a:schemeClr val="bg1"/>
                </a:solidFill>
              </a:rPr>
              <a:t>Константин.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Владимир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Вера</a:t>
            </a:r>
            <a:r>
              <a:rPr lang="ru-RU" dirty="0" smtClean="0">
                <a:solidFill>
                  <a:schemeClr val="bg1"/>
                </a:solidFill>
              </a:rPr>
              <a:t> – на свои сбережения открыла мужское Городское Училище (Киев), которое получило имя ее отца.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0"/>
            <a:ext cx="4671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Личная жизнь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lena-vysotskaya.ru/images/000/DSC100089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5"/>
            <a:ext cx="9144000" cy="6854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Одним из основоположников научной педагогики в России считается Ушинский. Биография Константина Дмитриевича известна и до сих пор остается на слуху в педагогике.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333685"/>
            <a:ext cx="2857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Попав в Гатчинский институт, Ушинский, биография которого тесно связана с педагогикой, полностью ушел в работу. В этом учебном заведении он смог внедрить свои идеи, ему удалось искоренить старые порядки, такие как доносительство, воровство. При этом он смог ввести чувство товарищества, а это он считал основой воспитания. </a:t>
            </a:r>
            <a:endParaRPr lang="ru-RU" b="1" dirty="0"/>
          </a:p>
        </p:txBody>
      </p:sp>
      <p:pic>
        <p:nvPicPr>
          <p:cNvPr id="6" name="Рисунок 5" descr="0002-002-Kratkaja-biografij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714488"/>
            <a:ext cx="4675392" cy="4619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929058" y="214290"/>
            <a:ext cx="45005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Профессиональная деятельность 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pptgrounds.com/wp-content/uploads/2013/06/Cute-Floral-Corner-Powerpoin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214290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Важным основанием педагогики Ушинский считает формирующую роль деятельности и активности личности. Стремление детей к разнообразной деятельности заложено в самой природе человека, это основной закон детской психики. Деятельность Ушинский рассматривал как основу воспитания и обучения, ибо без самостоятельной творческой деятельности, без активности самого ребенка успешность воспитания и обучения невозможна.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984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3622192" cy="535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968321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BFD"/>
              </a:clrFrom>
              <a:clrTo>
                <a:srgbClr val="FE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2928910"/>
            <a:ext cx="3929090" cy="3929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dn.gdz4you.com/files/slides/d64/746d3a5820bf0745b12072c64be034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4285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ЦЕНТРАЛЬНЫЕ ИДЕИ ПЕДАГОГИЧЕСКОЙ ТЕОРИИ К.Д. УШИНСКОГО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Идея народного воспитания</a:t>
            </a:r>
          </a:p>
          <a:p>
            <a:pPr marL="342900" indent="-342900"/>
            <a:r>
              <a:rPr lang="ru-RU" sz="2000" dirty="0" smtClean="0"/>
              <a:t>     «Воспитания, созданное самим народом и основанное на народных  началах, имеет ту воспитательную силу, которой нет в самых лучших системах, основанных на абстрактных идеях или заимствованных у другого народа»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4214818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sz="2000" dirty="0" smtClean="0"/>
              <a:t>Труд- основа воспитания</a:t>
            </a:r>
          </a:p>
          <a:p>
            <a:r>
              <a:rPr lang="ru-RU" sz="2000" dirty="0" smtClean="0"/>
              <a:t>«Человек рожден для труда; труд составляет его земное счастье, труд- лучший хранитель человеческой нравственности, и труд же должен быть воспитателем человека»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143116"/>
            <a:ext cx="3214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r>
              <a:rPr lang="ru-RU" sz="2400" dirty="0" smtClean="0"/>
              <a:t>. Реформирование народной школы</a:t>
            </a:r>
          </a:p>
          <a:p>
            <a:r>
              <a:rPr lang="ru-RU" sz="2400" dirty="0" smtClean="0"/>
              <a:t>« Если педагогика хочет воспитать человека во всех отношениях, то она должна прежде узнать его тоже во всех отношениях»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149</TotalTime>
  <Words>647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Franklin Gothic Book</vt:lpstr>
      <vt:lpstr>Monotype Corsiva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18</cp:revision>
  <dcterms:created xsi:type="dcterms:W3CDTF">2019-02-18T17:55:05Z</dcterms:created>
  <dcterms:modified xsi:type="dcterms:W3CDTF">2023-01-29T16:02:06Z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1819960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